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8" r:id="rId4"/>
    <p:sldId id="262" r:id="rId5"/>
    <p:sldId id="261" r:id="rId6"/>
    <p:sldId id="264" r:id="rId7"/>
    <p:sldId id="269" r:id="rId8"/>
    <p:sldId id="260" r:id="rId9"/>
    <p:sldId id="274" r:id="rId10"/>
    <p:sldId id="280" r:id="rId11"/>
    <p:sldId id="283" r:id="rId12"/>
    <p:sldId id="284" r:id="rId13"/>
    <p:sldId id="279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81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2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18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59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00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6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587" y="1825625"/>
            <a:ext cx="539021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26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29587"/>
            <a:ext cx="10515600" cy="10611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09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1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5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44576"/>
            <a:ext cx="3932237" cy="14128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0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1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7" y="659567"/>
            <a:ext cx="10927829" cy="1031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587" y="1825625"/>
            <a:ext cx="10927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ECD6-8BC4-4AD7-9B0A-D5867E0FFA5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6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08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0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0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0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0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analiz-stihotvoreniya/lomonosov/oda-vosshestvie-elizavety-na-prestol.html" TargetMode="External"/><Relationship Id="rId2" Type="http://schemas.openxmlformats.org/officeDocument/2006/relationships/hyperlink" Target="https://ru.wikisource.org/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adosvet.net/uploads/posts/2009-10/thumbs/1255273536_lomonosov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9823" y="1167619"/>
            <a:ext cx="973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«Ода на день восшествия на Всероссийский престол Ее Величества государыни  Императрицы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Елисаветы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Петровны 1747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9538" y="4542916"/>
            <a:ext cx="9570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©Лебедева Евгения Игоревна, учитель русского языка и литературы МКОУ Новлянской ООШ, Заволжского района Ивановской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1518" y="3103657"/>
            <a:ext cx="4752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литературы в 9 классе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84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9269" y="952810"/>
            <a:ext cx="10907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– 23 строфы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знаменитое обращение к соотечественникам, которых Ломоносов убеждает в пользе занятий наукой: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Дерзайте ныне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ободренны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Раченьем вашим показать,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Что может собственных Платонов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И быстрых разумом Невтонов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Российская земля рождать.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57e11_5ff68a2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4469" y="1671559"/>
            <a:ext cx="3529445" cy="458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789266"/>
            <a:ext cx="10789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Последняя,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строфа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заключительное прославление императрицы и благословение ее мудрого , миролюбивого царствования: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Тебе, о милости источник,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О ангел мирных наших лет!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Всевышний на того помощник,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Кто гордостью своей дерзнет,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Завидя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нашему покою,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Против тебя восстать войною;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Тебя зиждитель сохранит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Во всех путях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беспреткновенну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И жизнь твою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благословенну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С числом щедрот твоих сравнит.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13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3474" y="1761375"/>
            <a:ext cx="3461413" cy="449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da891eafc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3872"/>
          <a:stretch>
            <a:fillRect/>
          </a:stretch>
        </p:blipFill>
        <p:spPr>
          <a:xfrm>
            <a:off x="1" y="476672"/>
            <a:ext cx="12191999" cy="836712"/>
          </a:xfrm>
        </p:spPr>
      </p:pic>
      <p:sp>
        <p:nvSpPr>
          <p:cNvPr id="7" name="TextBox 6"/>
          <p:cNvSpPr txBox="1"/>
          <p:nvPr/>
        </p:nvSpPr>
        <p:spPr>
          <a:xfrm>
            <a:off x="3580142" y="633751"/>
            <a:ext cx="527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Тематика и проблематика оды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72613" y="1249329"/>
            <a:ext cx="4704523" cy="280831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 говорит о том, что, по его мнению, должно способствовать развитию и процветанию Отечества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285676" y="3743483"/>
            <a:ext cx="4704523" cy="280831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важности миролюбивой политики императрицы.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789630" y="1989489"/>
            <a:ext cx="4704523" cy="29969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необходимости развития просвещения и науки, которые, с его точки зрения, будут способствовать развитию и процветанию государства.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da891eafc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3872"/>
          <a:stretch>
            <a:fillRect/>
          </a:stretch>
        </p:blipFill>
        <p:spPr>
          <a:xfrm>
            <a:off x="0" y="254603"/>
            <a:ext cx="12191999" cy="836712"/>
          </a:xfrm>
        </p:spPr>
      </p:pic>
      <p:sp>
        <p:nvSpPr>
          <p:cNvPr id="8" name="Прямоугольник 7"/>
          <p:cNvSpPr/>
          <p:nvPr/>
        </p:nvSpPr>
        <p:spPr>
          <a:xfrm>
            <a:off x="3838775" y="359432"/>
            <a:ext cx="5243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произведения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79268" y="863487"/>
            <a:ext cx="5250836" cy="345638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 показала богатейшие возможности русского поэтического языка и тем самым способствовала дальнейшему развитию русской литературы.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881053" y="3782995"/>
            <a:ext cx="8294914" cy="285293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Мысли Ломоносова о значении науки остаются актуальными по сей день. Они отражают позицию современного общества и человека и могут служить эмблемой нашего времени, когда наука получила небывалое доселе развитие.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082938" y="824299"/>
            <a:ext cx="5360126" cy="338437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Идеи, заложенные в оде, оказали существенное влияние на творчество Державина, Пушкина и др. русских писателей.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926" y="2599347"/>
            <a:ext cx="10216603" cy="776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Шаблон презентации подготовила учитель русского языка и литературы Тихонова Надежда Андреевна,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г.Костанай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708" y="562707"/>
            <a:ext cx="173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157" y="1232654"/>
            <a:ext cx="3501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ru.wikisource.org/wiki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897" y="1727201"/>
            <a:ext cx="1045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Анализ Оды…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obrazovaka.ru/analiz-stihotvoreniya/lomonosov/oda-vosshestvie-elizavety-na-prestol.html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-main-pic" descr="Картинка 4 из 11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1" y="831921"/>
            <a:ext cx="3884536" cy="49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98869" y="57415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М.В. Ломоносов написал 20 больших торжественных од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жанр лирической поэзии; стихотворение восторженного характера в честь какого-то лица или события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1931" y="2773906"/>
            <a:ext cx="6448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Монархов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воспевали потому, что они олицетворяли государство, 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героев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потому, что они государству служили, 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географические просторы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потому, что они свидетельствовали о могуществе государства, </a:t>
            </a:r>
          </a:p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он способствовал процветанию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da891eafc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3872"/>
          <a:stretch>
            <a:fillRect/>
          </a:stretch>
        </p:blipFill>
        <p:spPr>
          <a:xfrm>
            <a:off x="1" y="404987"/>
            <a:ext cx="12191999" cy="1149491"/>
          </a:xfrm>
        </p:spPr>
      </p:pic>
      <p:sp>
        <p:nvSpPr>
          <p:cNvPr id="7" name="TextBox 6"/>
          <p:cNvSpPr txBox="1"/>
          <p:nvPr/>
        </p:nvSpPr>
        <p:spPr>
          <a:xfrm>
            <a:off x="4288781" y="581499"/>
            <a:ext cx="447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 оды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48869" y="2034722"/>
            <a:ext cx="3552395" cy="194421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Победно-патриотические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345604" y="2060848"/>
            <a:ext cx="3744416" cy="194421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Торжественные (похвальные)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8112224" y="2060848"/>
            <a:ext cx="3552395" cy="194421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Философские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897657" y="4228106"/>
            <a:ext cx="3936437" cy="194421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Духовные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026115" y="4280358"/>
            <a:ext cx="3840427" cy="194421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Анакреонтические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1703" y="1449199"/>
            <a:ext cx="108682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День восшествия на престол занимал центральное место в годовом цикле  придворных праздников.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1747 году отмечалась пятая годовщина воцарения Елизаветы, дочери Петра Великого.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ода была написана еще по одному конкретному поводу: Российской Академии наук был «дарован» новый устав. Ломоносов возлагал на него большие надежды в деле распространения просвещения в России.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67" y="1662636"/>
            <a:ext cx="2893431" cy="37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421086" y="535617"/>
            <a:ext cx="418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Композиция оды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9519" y="1284739"/>
            <a:ext cx="77811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соответствии с требованиями классицизма ода отличается логической стройностью. Каждая из основных тем получает свое обоснование и подробное развитие, каждая новая мысль логически вытекает из предыдущей.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«Ода на день восшествия…» состоит из 24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десятистишных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строф с повторяющейся рифмовкой.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2331" y="1235002"/>
            <a:ext cx="107899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Вступление. Мир – основа блага государства.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Главная часть. Величие России, ее процветание: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а) хвала щедротам Елизаветы;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б) заслуги Петра 1 перед народом России;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в) богатства, красота России;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г) призыв к молодежи овладевать науками;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наука и ее роль в российском обществе.</a:t>
            </a:r>
          </a:p>
          <a:p>
            <a:pPr marL="13716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Заключение. Благодарность монархине за деяние на благо России.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760" y="522514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057" y="1093989"/>
            <a:ext cx="10824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2 строфы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зачин с традиционным обращением к   тишине и прославлением красоты и величия мироздания и самой императрицы: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Царей и царств земных отрада,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Возлюбленная тишина,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Блаженство сел, градов ограда,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Коль ты полезна и красна!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806" y="3411306"/>
            <a:ext cx="729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– 6 строфы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прославление деяний императрицы 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Елисаветы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Петровны: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Когда на трон она вступила,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Как вышний подал ей венец,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Тебя в Россию возвратила,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Войне поставила конец…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4747034_big636711114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1240" y="2322875"/>
            <a:ext cx="3014520" cy="4187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1760" y="509452"/>
            <a:ext cx="827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«Оды на день восшествия на престол…..»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4433" y="733607"/>
            <a:ext cx="110206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7 – 11 строфах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 восхищением вспоминает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царя-реформатора, идеал русского монарха, о кончине которого скорбит автор оды, сожалея и о смерти его супруги Екатерины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Послал в Россию Человека,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Каков неслыхан был от века.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Сквозь все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препятства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 вознес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Главу, победами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венчанну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Россию, грубостью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попранну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С собой возвысил до небес.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10cb9a20e3550e5d80e9878e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594" y="2777155"/>
            <a:ext cx="2726812" cy="3535487"/>
          </a:xfrm>
          <a:prstGeom prst="rect">
            <a:avLst/>
          </a:prstGeom>
        </p:spPr>
      </p:pic>
      <p:pic>
        <p:nvPicPr>
          <p:cNvPr id="9" name="Рисунок 8" descr="041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8423" y="2620400"/>
            <a:ext cx="2984243" cy="3670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3953" y="1164330"/>
            <a:ext cx="108552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Начиная с 12 строфы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 вновь возвращается к восхвалению «Великой Петровой дщери», уже более подробно останавливаясь на ее заслугах. При этом он описывает богатство, красоту и необъятность просторов ее державы. Призывает к освоению еще неразработанных природных богатств и развитию в связи с этим науки: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Воззри на горы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превысоки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Воззри в поля свои широки,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Где Волга, Днепр, где Обь течет;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Богатство, в оных потаенно,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Наукой будет откровенно,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Что щедростью твоей цветет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ржество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оржество 3" id="{62C6B851-A030-4737-86AA-1A46D4311471}" vid="{BB71F447-1CDE-4C4A-93C6-388DDF418B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торжество 3</Template>
  <TotalTime>425</TotalTime>
  <Words>523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торжество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семейному торжеству</dc:title>
  <dc:creator>User</dc:creator>
  <cp:lastModifiedBy>Lenovo</cp:lastModifiedBy>
  <cp:revision>65</cp:revision>
  <dcterms:created xsi:type="dcterms:W3CDTF">2016-11-25T15:00:10Z</dcterms:created>
  <dcterms:modified xsi:type="dcterms:W3CDTF">2020-10-24T18:32:06Z</dcterms:modified>
</cp:coreProperties>
</file>