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60" r:id="rId6"/>
    <p:sldId id="269" r:id="rId7"/>
    <p:sldId id="264" r:id="rId8"/>
    <p:sldId id="272" r:id="rId9"/>
    <p:sldId id="268" r:id="rId10"/>
    <p:sldId id="271" r:id="rId11"/>
    <p:sldId id="266" r:id="rId12"/>
    <p:sldId id="273" r:id="rId13"/>
    <p:sldId id="274" r:id="rId14"/>
    <p:sldId id="276" r:id="rId15"/>
    <p:sldId id="275" r:id="rId16"/>
    <p:sldId id="277" r:id="rId17"/>
    <p:sldId id="278" r:id="rId18"/>
    <p:sldId id="25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81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2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18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59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00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60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9587" y="1825625"/>
            <a:ext cx="539021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26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29587"/>
            <a:ext cx="10515600" cy="10611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09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1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5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44576"/>
            <a:ext cx="3932237" cy="14128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1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7" y="659567"/>
            <a:ext cx="10927829" cy="1031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587" y="1825625"/>
            <a:ext cx="109278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6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08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0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0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0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0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g-fotki.yandex.ru/get/4711/94689460.9a/0_65d83_9b659a3_M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Г.Р.Державин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46532" y="4706909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©Лебедева Е.И., учитель русского языка и литературы</a:t>
            </a:r>
          </a:p>
          <a:p>
            <a:pPr algn="ctr"/>
            <a:r>
              <a:rPr lang="ru-RU" sz="2000" b="1" dirty="0" smtClean="0"/>
              <a:t> МКОУ Новлянской ООШ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7284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36" y="804094"/>
            <a:ext cx="6905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Смысл жизни человека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Найти своё место в жизни</a:t>
            </a: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Жить, принося пользу людям, стране.</a:t>
            </a: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Своими делами, поступками заслужить благодарную память потомков.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495" y="575173"/>
            <a:ext cx="4236448" cy="564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16" y="1248231"/>
            <a:ext cx="109205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Какова тема этого стихотворения?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Что считает своей заслугой перед читателями Державин?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Каким видится ему памятник поэту?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8389" y="587829"/>
            <a:ext cx="223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«Памятник»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8" y="996859"/>
            <a:ext cx="1098586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создания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Стих написан в 1795 году.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стихотворения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Прославление поэтического творчества и утверждение высока предназначения поэта.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Композиция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Композиция состоит из пяти строф: в первых четырех автор описывает высокое значение поэзии и превозносит собственные заслуги в искусстве, в пятой – обращается к Музе.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Ода.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Изобразительные средства: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Метафоры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«времени полет», «зарей бессмертия».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Эпитеты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«вечный», «чудесный», «быстротечный».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Гипербола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«металлов тверже он и выше пирамид».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Инверсия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«и презрит кто тебя», «народах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неисчетный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Олицетворения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«ни гром не сломит», «слух продет», «ни времени полет не сокрушит».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22468" y="457200"/>
            <a:ext cx="601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стихотворения «Памятник»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2194" y="435818"/>
            <a:ext cx="340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написания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577" y="970733"/>
            <a:ext cx="1094667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Стихотворение «Памятник» было написано Державиным в 1795 году.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Произведение относится к зрелому этапу творчества поэта, когда он занялся подведением итогов не только своего литературного пути, но и всей жизни. Переосмысливая полученный опыт, Гавриил Романович пытался определить свое место в жизни, в обществе, в литературе.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время своих размышлений придворный поэт обратил внимание на оду Горация, которая и вдохновила его на написание стиха «Памятник», ставшим, по сути, вольным толкованием одноименного произведения древнеримского поэта.    Тема бессмертия поэта и его литературных трудов была настолько близка Державину, что он стал одним из первых русских авторов, который начал воспевать собственный талант и поэтическую славу.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4654" y="448882"/>
            <a:ext cx="99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1" y="948690"/>
            <a:ext cx="109989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анализе стихотворения «Памятник» Державина следует отметить, что центральной темой произведения является бессмертие поэзии, способной вечно жить в памяти грядущих поколений.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своем произведении Гавриил Романович размышляет о возвышенном влиянии поэзии на общество, праве поэта на любовь и уважение современников и потомков. Ведь именно литература и искусство мягко и гуманно воспитывают в человеке любовь к прекрасному, желание духовно развиваться, они способны устранять порочные нравы, а потому их значение в социуме трудно переоценить.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Основной чертой всего творчества Державина является его искренность, которую он в очередной раз продемонстрировал в стихотворении «Памятник». Он делает акцент на том, что истинный поэт должен быть честным и открытым не только с народом, но и с представителями власти.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2288" y="448883"/>
            <a:ext cx="218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Композиция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893" y="942096"/>
            <a:ext cx="1097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Стихотворение Державина представлено пятью строфами.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первой строфе поэт делает акцент на бессмертии поэтического искусства, способного пережить даже самый долговечный рукотворный монумент.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Далее следуют размышления о значимости творчества самого автора, которые в полной мере определяются в четвертой строфе.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последней же строфе автор обращается в Музе – покровительнице поэзии.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произведение имеет форму монолога, поскольку ведется от первого лица.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1999" y="3615286"/>
            <a:ext cx="1074637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Жанр</a:t>
            </a:r>
          </a:p>
          <a:p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Стихотворение «Памятник» написано в жанре оды.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685" y="5148832"/>
            <a:ext cx="10955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Своим стихотворением Г. Р. Державин хотел сказать, что все мы смертны, но можно оставить о себе память – такую, что о тебе будут помнить потомки на протяжении многих лет.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0903" y="4598126"/>
            <a:ext cx="109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Источник шаблона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img-fotki.yandex.ru/get/4711/94689460.9a/0_65d83_9b659a3_M.png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Подготовила</a:t>
            </a:r>
          </a:p>
          <a:p>
            <a:pPr marL="0" indent="0" algn="r">
              <a:buNone/>
            </a:pPr>
            <a:r>
              <a:rPr lang="ru-RU" dirty="0" smtClean="0"/>
              <a:t> учитель русского языка и литературы</a:t>
            </a:r>
          </a:p>
          <a:p>
            <a:pPr marL="0" indent="0" algn="r">
              <a:buNone/>
            </a:pPr>
            <a:r>
              <a:rPr lang="ru-RU" dirty="0" smtClean="0"/>
              <a:t> Тихонова Надежда Андреевна,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г.Костанай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197" y="3439262"/>
            <a:ext cx="2429304" cy="24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Рисунок6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195" y="522106"/>
            <a:ext cx="4059690" cy="52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12541" y="5817717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1743-1816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1" y="134486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«Мы имеем в Державине великого, гениального русского поэта, который был верным эхом русского народа, верным отголоском века Екатерины 2»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В.Г.Белинский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650273" y="3465738"/>
            <a:ext cx="484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умел я притворяться,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святого походить,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Важным саном надуваться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философа брать вид;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любил чистосердечье,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Думал нравиться лишь им,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 и сердце человечье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Были гением моим.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79476" y="1036048"/>
            <a:ext cx="4619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я блистал восторгом,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струн моих огонь летел,-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собой блистал я – богом,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 себя я бога пел.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звуки посвящались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Лиры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моея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царям, –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Добродетельми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казались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Мне они равны богам.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на победы громки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венцы сплетал вождям,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Думал перелить в потомки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Души их и их детям.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«Признание»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Держа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897" y="426947"/>
            <a:ext cx="2444844" cy="3073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332" y="987061"/>
            <a:ext cx="3749040" cy="47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15543" y="725716"/>
            <a:ext cx="694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Г.Р.Державин, поэт, драматург, переводчик, родился 3 (14) июля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1743 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провинциальной глуши Казанской губернии, в семье обедневшего дворянина.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1759-1762 гг.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учился в Казанской гимназии. Проявил большие способности.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5543" y="2729524"/>
            <a:ext cx="68013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1762 году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призван в Петербург на военную службу и записан в гвардейский Преображенский полк солдатом.  В составе полка участвовал в дворцовом перевороте приведшем к воцарению Екатерины II.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0856" y="4869321"/>
            <a:ext cx="6840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1773-1774 г.г.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уже офицером, Державин принимал активное участие в подавлении восстания Пугачева.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Державин 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61" y="888092"/>
            <a:ext cx="3896223" cy="50069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98126" y="618534"/>
            <a:ext cx="70147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Первые литературные опыты относятся к 1773 г.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Державин отличался прямотой характера, решительностью, он не умел льстить и подлаживаться к начальству. Эти качества не давали возможности талантливому человеку сделать карьеру ни на военной, ни на гражданской службе.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5542" y="3301613"/>
            <a:ext cx="69973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Настоящая литературная слава пришла к Державину в 1782 г., когда была опубликована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ода 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Фелица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 -  гимн просвещенному  монарху, Екатерине 2.  Императрица оценила адресованную ей оду, и перед Державиным открылись двери дворца.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Державина назначают губернатором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Олонецкой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губернии.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5805" y="1008256"/>
            <a:ext cx="6579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Державин обладал обострённым чувством справедливости и не мог мириться с беззаконием, поэтому он не мог работать ни при Екатерине 2, ни при Павле 1, ни при Александре 1. В 1803 г.Державин вышел в отставку и поселился в своем имении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Званка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98" y="549048"/>
            <a:ext cx="4236448" cy="564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55770" y="3975854"/>
            <a:ext cx="5891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предстал перед вами Г.Р.Державин 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67120" y="527638"/>
            <a:ext cx="493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 «Властителям и судиям»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сочнения державин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95" y="1635193"/>
            <a:ext cx="4052888" cy="285729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22573" y="1184269"/>
            <a:ext cx="6612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Что, по мнению Державина, должны исполнять “властители и судьи”?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5084" y="2078142"/>
            <a:ext cx="6528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Чем же заняты эти люди на самом деле?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808" y="2535991"/>
            <a:ext cx="6679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Каков итог жизни каждого человека, в том числе и властителей?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6557" y="3331122"/>
            <a:ext cx="6612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 кому обращается в последних строках стихотворения Г.Р.Державин? Почему?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1148" y="5193700"/>
            <a:ext cx="10681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Какие чувства испытали вы после прочтения «Властителям и судиям»? Современно ли это стихотворение?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0051" y="4179261"/>
            <a:ext cx="691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Почему Екатерина 2, прочитав стихотворение, пришла в ярость?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8" y="500470"/>
            <a:ext cx="112993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Властителям и судиям (1780)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Екатерина II, прочитав это стихотворение, пришла в ярость, а один из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высокопоставленных сановников спросил автора: «Что ты, братец, пишешь якобинские  стихи?» Современники Державина знали, что во времена Французской революции  якобинцы распевали 81-й псалом как революционный гимн. «Властителям и судиям» —  смелое поэтическое переложение Державиным 81-го псалма 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думаю, гнев Екатерины II вызвали строки ______________________________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 обвиняет сильных мира сего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в_______________________________________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эмоциональном порыве поэт угрожает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царям:____________________________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этом стихотворении нашла отражение гражданская и нравственная позиция поэта. Она состоит в том, что ___________________________________________.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9113" y="1465857"/>
            <a:ext cx="6096000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К.С.Аксаков писал: «Лучшие строфы Державина можно смело уподобить землетрясению – они сокрушительны. Они, действительно, раскалены и стремительно извергают каменные глыбы и языка пламени. Он грозит неправедным властителям! Колоссальная энергия высвобождается в этих стихах, и самое сильное чувство у читателя, пожалуй, удивление – оттого, что всё остается на месте: буквы, бумага, книга, и можно эти стихи снова и снова перечитывать»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488" y="1029528"/>
            <a:ext cx="4012304" cy="51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92557" y="596349"/>
            <a:ext cx="496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К.С.Аксаков о Г.Р.Державине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ржество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оржество 3" id="{62C6B851-A030-4737-86AA-1A46D4311471}" vid="{BB71F447-1CDE-4C4A-93C6-388DDF418B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торжество 3</Template>
  <TotalTime>437</TotalTime>
  <Words>1109</Words>
  <Application>Microsoft Office PowerPoint</Application>
  <PresentationFormat>Произвольный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торжество 3</vt:lpstr>
      <vt:lpstr>Г.Р.Державин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семейному торжеству</dc:title>
  <dc:creator>User</dc:creator>
  <cp:lastModifiedBy>Lenovo</cp:lastModifiedBy>
  <cp:revision>67</cp:revision>
  <dcterms:created xsi:type="dcterms:W3CDTF">2016-11-25T15:00:10Z</dcterms:created>
  <dcterms:modified xsi:type="dcterms:W3CDTF">2021-09-08T18:09:38Z</dcterms:modified>
</cp:coreProperties>
</file>