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60" r:id="rId5"/>
    <p:sldId id="269" r:id="rId6"/>
    <p:sldId id="272" r:id="rId7"/>
    <p:sldId id="271" r:id="rId8"/>
    <p:sldId id="268" r:id="rId9"/>
    <p:sldId id="273" r:id="rId10"/>
    <p:sldId id="274" r:id="rId11"/>
    <p:sldId id="276" r:id="rId12"/>
    <p:sldId id="275" r:id="rId13"/>
    <p:sldId id="277" r:id="rId14"/>
    <p:sldId id="278" r:id="rId15"/>
    <p:sldId id="25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ECD6-8BC4-4AD7-9B0A-D5867E0FFA5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881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ECD6-8BC4-4AD7-9B0A-D5867E0FFA5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626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ECD6-8BC4-4AD7-9B0A-D5867E0FFA5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218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ECD6-8BC4-4AD7-9B0A-D5867E0FFA5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759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1008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ECD6-8BC4-4AD7-9B0A-D5867E0FFA5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60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9587" y="1825625"/>
            <a:ext cx="539021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8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ECD6-8BC4-4AD7-9B0A-D5867E0FFA5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426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629587"/>
            <a:ext cx="10515600" cy="106110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ECD6-8BC4-4AD7-9B0A-D5867E0FFA5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609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ECD6-8BC4-4AD7-9B0A-D5867E0FFA5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16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ECD6-8BC4-4AD7-9B0A-D5867E0FFA5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352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644576"/>
            <a:ext cx="3932237" cy="14128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ECD6-8BC4-4AD7-9B0A-D5867E0FFA5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004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ECD6-8BC4-4AD7-9B0A-D5867E0FFA5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519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587" y="659567"/>
            <a:ext cx="10927829" cy="1031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587" y="1825625"/>
            <a:ext cx="1092782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3ECD6-8BC4-4AD7-9B0A-D5867E0FFA50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069E2-A114-42DB-BEC5-E1FCD8CC6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866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C000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08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08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08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08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08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img-fotki.yandex.ru/get/4711/94689460.9a/0_65d83_9b659a3_M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А.Н.Радищев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33990" y="4749112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/>
              <a:t>©Лебедева Е.И., учитель русского языка и литературы</a:t>
            </a:r>
          </a:p>
          <a:p>
            <a:pPr algn="ctr"/>
            <a:r>
              <a:rPr lang="ru-RU" sz="2000" b="1" dirty="0" smtClean="0"/>
              <a:t> МКОУ Новлянской ООШ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572847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250" y="1403300"/>
            <a:ext cx="94107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— Ты, конечно, раскольник, что пашешь по воскресеньям?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— Нет, барин, я прямым крестом крещусь.. Шесть раз в неделю мы ходим на барщину..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—  Велика ли у тебя семья?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— Три сына и три дочки.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— Как же ты успеваешь доставать хлеб, коли только праздник имеешь свободным?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— Не одни праздники, и ночь наша.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43613" y="1566000"/>
            <a:ext cx="5457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главе открывается зрелище крестьянской нищеты. Читатель видит тесную, задымленную избу, жалкую крестьянскую одежду («посконная рубаха, обувь, данная природою,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онучки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 лаптями для выхода»). Пища крестьян – хлеб «из трех четвертей мякины и одной части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несеяной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муки»; сахар для них – «боярское кушанье».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61" y="1138798"/>
            <a:ext cx="5205214" cy="474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840826" y="672584"/>
            <a:ext cx="1697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«Пешки»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Мои рисунки\Радищев\Samohvalov_AN-Nastupil-den-i-chas-prodaji-Puteshestviye-iz-Peterburga-v-Moskvu-Radischev_AN-1949-555x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411" y="357188"/>
            <a:ext cx="4644227" cy="60667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72388" y="542925"/>
            <a:ext cx="1757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«Медное»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76850" y="1193364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«Наступил день и час продажи. В зале, где оная производится, стоят неподвижны на продажу осужденные. Старик лет в 75, опершись на вязовой дубинке, жаждет угадать, кому судьба его отдаст в руки. С отцом господина своего он был в Крымском походе;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Франкфуртскую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баталию он раненого своего господина унес на плечах из строю.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Старуха 80 лет, жена его, была кормилицею матери своего молодого барина… 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33975" y="143303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«Путешествие из Петербурга в Москву»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проникнуто и обличительным пафосом борьбы с самодержавием, и горячей любовью, сочувствием к простому народу. </a:t>
            </a:r>
          </a:p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этом сила произведения первого русского революционера, писателя Александра Николаевича Радищева.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1\Desktop\avg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583" y="1057274"/>
            <a:ext cx="4217906" cy="4829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Источник шаблона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img-fotki.yandex.ru/get/4711/94689460.9a/0_65d83_9b659a3_M.png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Подготовила</a:t>
            </a:r>
          </a:p>
          <a:p>
            <a:pPr marL="0" indent="0" algn="r">
              <a:buNone/>
            </a:pPr>
            <a:r>
              <a:rPr lang="ru-RU" dirty="0" smtClean="0"/>
              <a:t> учитель русского языка и литературы</a:t>
            </a:r>
          </a:p>
          <a:p>
            <a:pPr marL="0" indent="0" algn="r">
              <a:buNone/>
            </a:pPr>
            <a:r>
              <a:rPr lang="ru-RU" dirty="0" smtClean="0"/>
              <a:t> Тихонова Надежда Андреевна,</a:t>
            </a:r>
          </a:p>
          <a:p>
            <a:pPr marL="0" indent="0" algn="r">
              <a:buNone/>
            </a:pPr>
            <a:r>
              <a:rPr lang="ru-RU" dirty="0" smtClean="0"/>
              <a:t> </a:t>
            </a:r>
            <a:r>
              <a:rPr lang="ru-RU" dirty="0" err="1" smtClean="0"/>
              <a:t>г.Костанай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2197" y="3439262"/>
            <a:ext cx="2429304" cy="242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23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7725" y="681335"/>
            <a:ext cx="105108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«Блажен писатель, если творением своим смог просветить хотя бы единого…»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А.Н. Радищев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_phot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5839" y="1857375"/>
            <a:ext cx="3514735" cy="43934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76825" y="2543086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«Радищев - рабства враг » - эта пушкинская строка как нельзя лучше вскрывает смысл и содержание жизненного подвига русского дворянина, писателя и философа Александра Николаевича Радищева.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57775" y="576948"/>
            <a:ext cx="66436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Родился Александр Николаевич Радищев в 1749 году в Москве в состоятельной дворянской семье.</a:t>
            </a:r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Начальное образование Александр Николаевич получил дома. Когда мальчику исполнилось семь лет, родители для продолжения образования отправили его в Москву, к дяде по матери М. Ф.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Аргамакову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который был в родстве с директором только что открывшегося Московского университета. Радищев воспитывался и учился вместе с детьми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Аргамакова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Гувернером у них был француз, убежденный республиканец, вынужденный в силу этого покинуть родину; уроки давали лучшие профессора университета.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_phot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52" y="828675"/>
            <a:ext cx="4243397" cy="5304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leipzig-uni-paulinerkirc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8949" y="542923"/>
            <a:ext cx="6786583" cy="370894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6262" y="4304824"/>
            <a:ext cx="1089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1762 году Александр Николаевич был пожалован в пажи и направлен в Петербургский пажеский корпус. В сентябре 1766 года по приказу Екатерины II шестеро пажей, Радищев в том числе, отправились учиться в университет немецкого города Лейпцига, где изучали литературу, естественные науки, медицину, овладели несколькими иностранными языками.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343400" y="651599"/>
            <a:ext cx="7115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1771 году Александр Николаевич вернулся в Петербург. Получив титул советника, устроился секретарем в Сенат.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00550" y="1906578"/>
            <a:ext cx="69008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1790 году Радищев завершает работу над самым главным своим произведением – «Путешествие из Петербурга в Москву» и печатает ее в своей домашней типографии. В книге писатель смело рассуждал о крепостной системе в России. Это вызвало резкий протест императрицы. Александр Николаевич был арестован и приговорен к смертной казни, однако ее заменили на десять лет ссылки в сибирский острог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Илимск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800x600_3O5W8Ndmhlg7pd0lk6j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771" y="514330"/>
            <a:ext cx="3436620" cy="550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00489" y="551586"/>
            <a:ext cx="42576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1796 Павел I, вступив на престол, разрешил Радищеву поселиться на родине в Немцове под строжайшим полицейским надзором. В Петербург Радищев вернулся в марте 1801 года при Александре I был освобожден от надзора и поступил на службу в Комиссию по составлению новых законов.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68cc28386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184" y="700082"/>
            <a:ext cx="3117760" cy="4043368"/>
          </a:xfrm>
          <a:prstGeom prst="rect">
            <a:avLst/>
          </a:prstGeom>
        </p:spPr>
      </p:pic>
      <p:pic>
        <p:nvPicPr>
          <p:cNvPr id="5" name="Рисунок 4" descr="avel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9624" y="728656"/>
            <a:ext cx="3143272" cy="39433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4837" y="5019199"/>
            <a:ext cx="10910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Законодательные сочинения Радищева включали требование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уничтожения крепостного права и сословных привилегий, произвола властей.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Председатель Комиссии граф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П.Завадовский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пригрозил Радищеву новой ссылкой в Сибирь.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99743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6425" y="677863"/>
            <a:ext cx="3575050" cy="5689600"/>
          </a:xfrm>
        </p:spPr>
      </p:pic>
      <p:sp>
        <p:nvSpPr>
          <p:cNvPr id="5" name="Прямоугольник 4"/>
          <p:cNvSpPr/>
          <p:nvPr/>
        </p:nvSpPr>
        <p:spPr>
          <a:xfrm>
            <a:off x="4619624" y="648385"/>
            <a:ext cx="69431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«Книга человеческого достоинства»                                                                                    				(В.Ю. Троицкий)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99818" y="1698974"/>
            <a:ext cx="66564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1790 году, в домашней типографии, невинным названием усыпив бдительность цензора, он издает книгу «Путешествие из Петербурга в  Москву».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99820" y="3268067"/>
            <a:ext cx="6641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 algn="ctr">
              <a:buClr>
                <a:schemeClr val="accent3"/>
              </a:buClr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 императрица Екатерина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прочла книгу Радищева, она сказала: «Бунтовщик хуже Пугачёва».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91548" y="4639667"/>
            <a:ext cx="6317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вопрос, что его заставило написать сочинение против правительства он ответил: «Одна правда»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1\Desktop\0014-003-Puteshestvie-iz-Peterburga-v-Moskv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" y="371475"/>
            <a:ext cx="7200901" cy="612933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815262" y="461547"/>
            <a:ext cx="3786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Главную книгу писатель создал в жанре литературного путешествия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72375" y="1943011"/>
            <a:ext cx="42005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algn="ctr">
              <a:buClr>
                <a:srgbClr val="CCCC99"/>
              </a:buClr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Жанр не был случайным для автора, который полагал, что путевые записки дают возможность показать современную ему действительность во всей её полноте и сложности.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00975" y="4934635"/>
            <a:ext cx="3900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«Я взглянул окрест меня – душа моя страданиями человечества уязвлена стала»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рисунки\Радищев\Samohvalov_AN-V-nedele-shest-dney-Puteshestviye-iz-Peterburga-v-Moskvu-Radischev_AN-1949-555x7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30" y="371474"/>
            <a:ext cx="5054357" cy="60849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747329" y="501134"/>
            <a:ext cx="1858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«Любани»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7875" y="1231851"/>
            <a:ext cx="56007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Рассказ о встрече путешественника с крепостным крестьянином, который вынужден все шесть дней недели работать на барщине. Крестьянин мечтает о том, чтобы с него брали оброк. Варварская эксплуатация крестьян производит на путешественника гнетущее впечатление и мысленно восклицает: «Страшись, помещик жестокосердный, на челе каждого из твоих крестьян вижу твое осуждение».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оржество 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оржество 3" id="{62C6B851-A030-4737-86AA-1A46D4311471}" vid="{BB71F447-1CDE-4C4A-93C6-388DDF418BA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торжество 3</Template>
  <TotalTime>506</TotalTime>
  <Words>771</Words>
  <Application>Microsoft Office PowerPoint</Application>
  <PresentationFormat>Произвольный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торжество 3</vt:lpstr>
      <vt:lpstr>А.Н.Радищев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семейному торжеству</dc:title>
  <dc:creator>User</dc:creator>
  <cp:lastModifiedBy>Lenovo</cp:lastModifiedBy>
  <cp:revision>70</cp:revision>
  <dcterms:created xsi:type="dcterms:W3CDTF">2016-11-25T15:00:10Z</dcterms:created>
  <dcterms:modified xsi:type="dcterms:W3CDTF">2021-09-08T18:09:51Z</dcterms:modified>
</cp:coreProperties>
</file>